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dia/audio10.wav" ContentType="audio/wav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685" r:id="rId2"/>
  </p:sldMasterIdLst>
  <p:notesMasterIdLst>
    <p:notesMasterId r:id="rId4"/>
  </p:notesMasterIdLst>
  <p:sldIdLst>
    <p:sldId id="268" r:id="rId3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7" d="100"/>
          <a:sy n="47" d="100"/>
        </p:scale>
        <p:origin x="277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8BF383-A33B-47AF-A5BE-747100414DAA}" type="datetimeFigureOut">
              <a:rPr lang="fr-FR" smtClean="0"/>
              <a:t>21/12/2022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98D7AD-D6DF-40EA-AD61-64205D1E47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3330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FBE936C-C949-4430-A101-91AACE71611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2061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Relationship Id="rId5" Type="http://schemas.openxmlformats.org/officeDocument/2006/relationships/audio" Target="../media/audio10.wav"/><Relationship Id="rId4" Type="http://schemas.microsoft.com/office/2007/relationships/hdphoto" Target="../media/hdphoto1.wdp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2CCDC-333A-4802-A1CF-DFEC1FE602EC}" type="datetimeFigureOut">
              <a:rPr lang="fr-FR" smtClean="0"/>
              <a:t>21/12/2022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D83A8-E669-4D98-8E26-F3FE4154BC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8297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2CCDC-333A-4802-A1CF-DFEC1FE602EC}" type="datetimeFigureOut">
              <a:rPr lang="fr-FR" smtClean="0"/>
              <a:t>21/12/2022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D83A8-E669-4D98-8E26-F3FE4154BC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1183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2CCDC-333A-4802-A1CF-DFEC1FE602EC}" type="datetimeFigureOut">
              <a:rPr lang="fr-FR" smtClean="0"/>
              <a:t>21/12/2022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D83A8-E669-4D98-8E26-F3FE4154BC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89035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57250" y="1995312"/>
            <a:ext cx="5143500" cy="4244622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57250" y="6403625"/>
            <a:ext cx="5143500" cy="2943577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3EDCE-2118-4CB7-8D35-A7EDBF0626F0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921" y="-72662"/>
            <a:ext cx="1368000" cy="1571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0944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  <p:sndAc>
          <p:stSnd>
            <p:snd r:embed="rId1" name="page-flip-01a.wav"/>
          </p:stSnd>
        </p:sndAc>
      </p:transition>
    </mc:Choice>
    <mc:Fallback xmlns="">
      <p:transition spd="slow">
        <p:fade/>
        <p:sndAc>
          <p:stSnd>
            <p:snd r:embed="rId5" name="page-flip-01a.wav"/>
          </p:stSnd>
        </p:sndAc>
      </p:transition>
    </mc:Fallback>
  </mc:AlternateContent>
  <p:extLst>
    <p:ext uri="{DCECCB84-F9BA-43D5-87BE-67443E8EF086}">
      <p15:sldGuideLst xmlns:p15="http://schemas.microsoft.com/office/powerpoint/2012/main">
        <p15:guide id="1" orient="horz" pos="384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bg>
      <p:bgPr>
        <a:gradFill>
          <a:gsLst>
            <a:gs pos="0">
              <a:srgbClr val="0A1A28"/>
            </a:gs>
            <a:gs pos="70000">
              <a:srgbClr val="2E76B8"/>
            </a:gs>
            <a:gs pos="30000">
              <a:srgbClr val="2E76B8"/>
            </a:gs>
            <a:gs pos="20000">
              <a:srgbClr val="2E76B8"/>
            </a:gs>
            <a:gs pos="10000">
              <a:srgbClr val="20517E"/>
            </a:gs>
            <a:gs pos="80000">
              <a:srgbClr val="2E76B8"/>
            </a:gs>
            <a:gs pos="90000">
              <a:srgbClr val="20517E"/>
            </a:gs>
            <a:gs pos="100000">
              <a:srgbClr val="0A1A2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586850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  <p:sndAc>
          <p:stSnd>
            <p:snd r:embed="rId1" name="page-flip-01a.wav"/>
          </p:stSnd>
        </p:sndAc>
      </p:transition>
    </mc:Choice>
    <mc:Fallback xmlns="">
      <p:transition spd="slow">
        <p:fade/>
        <p:sndAc>
          <p:stSnd>
            <p:snd r:embed="rId3" name="page-flip-01a.wav"/>
          </p:stSnd>
        </p:sndAc>
      </p:transition>
    </mc:Fallback>
  </mc:AlternateContent>
  <p:extLst>
    <p:ext uri="{DCECCB84-F9BA-43D5-87BE-67443E8EF086}">
      <p15:sldGuideLst xmlns:p15="http://schemas.microsoft.com/office/powerpoint/2012/main">
        <p15:guide id="1" orient="horz" pos="384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518377" y="7130027"/>
            <a:ext cx="5891582" cy="52836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>
              <a:solidFill>
                <a:srgbClr val="DFEEF9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94933" y="2623794"/>
            <a:ext cx="5891581" cy="52836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>
              <a:solidFill>
                <a:srgbClr val="DFEEF9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B60A78F-D4D3-9BC9-5EA7-4EF329221004}"/>
              </a:ext>
            </a:extLst>
          </p:cNvPr>
          <p:cNvSpPr/>
          <p:nvPr userDrawn="1"/>
        </p:nvSpPr>
        <p:spPr>
          <a:xfrm>
            <a:off x="494933" y="308938"/>
            <a:ext cx="5891581" cy="52836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>
              <a:solidFill>
                <a:srgbClr val="DFEEF9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4933" y="3432709"/>
            <a:ext cx="2631478" cy="3416775"/>
          </a:xfrm>
        </p:spPr>
        <p:txBody>
          <a:bodyPr anchor="t"/>
          <a:lstStyle>
            <a:lvl1pPr marL="0" indent="0" algn="l">
              <a:buNone/>
              <a:defRPr/>
            </a:lvl1pPr>
            <a:lvl2pPr marL="257175" indent="0"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/>
        <p:txBody>
          <a:bodyPr>
            <a:scene3d>
              <a:camera prst="obliqueBottomRight"/>
              <a:lightRig rig="threePt" dir="t"/>
            </a:scene3d>
          </a:bodyPr>
          <a:lstStyle/>
          <a:p>
            <a:fld id="{19B3EDCE-2118-4CB7-8D35-A7EDBF0626F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8" name="Espace réservé du contenu 2"/>
          <p:cNvSpPr>
            <a:spLocks noGrp="1"/>
          </p:cNvSpPr>
          <p:nvPr>
            <p:ph idx="13"/>
          </p:nvPr>
        </p:nvSpPr>
        <p:spPr>
          <a:xfrm>
            <a:off x="494933" y="7937921"/>
            <a:ext cx="2631478" cy="3416775"/>
          </a:xfrm>
        </p:spPr>
        <p:txBody>
          <a:bodyPr anchor="t"/>
          <a:lstStyle>
            <a:lvl1pPr marL="0" indent="0" algn="l">
              <a:buNone/>
              <a:defRPr/>
            </a:lvl1pPr>
            <a:lvl2pPr marL="257175" indent="0">
              <a:buNone/>
              <a:defRPr/>
            </a:lvl2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506313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  <p:sndAc>
          <p:stSnd>
            <p:snd r:embed="rId1" name="page-flip-01a.wav"/>
          </p:stSnd>
        </p:sndAc>
      </p:transition>
    </mc:Choice>
    <mc:Fallback xmlns="">
      <p:transition spd="slow">
        <p:fade/>
        <p:sndAc>
          <p:stSnd>
            <p:snd r:embed="rId3" name="page-flip-01a.wav"/>
          </p:stSnd>
        </p:sndAc>
      </p:transition>
    </mc:Fallback>
  </mc:AlternateContent>
  <p:extLst>
    <p:ext uri="{DCECCB84-F9BA-43D5-87BE-67443E8EF086}">
      <p15:sldGuideLst xmlns:p15="http://schemas.microsoft.com/office/powerpoint/2012/main">
        <p15:guide id="1" orient="horz" pos="384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 per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494934" y="6096000"/>
            <a:ext cx="5891580" cy="52836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 dirty="0">
              <a:solidFill>
                <a:srgbClr val="DFEEF9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94934" y="411435"/>
            <a:ext cx="5891580" cy="52836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 dirty="0">
              <a:solidFill>
                <a:srgbClr val="DFEEF9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4933" y="1281148"/>
            <a:ext cx="2631478" cy="3416775"/>
          </a:xfrm>
        </p:spPr>
        <p:txBody>
          <a:bodyPr anchor="t"/>
          <a:lstStyle>
            <a:lvl1pPr marL="0" indent="0" algn="l">
              <a:buNone/>
              <a:defRPr/>
            </a:lvl1pPr>
            <a:lvl2pPr marL="257175" indent="0"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/>
        <p:txBody>
          <a:bodyPr>
            <a:scene3d>
              <a:camera prst="obliqueBottomRight"/>
              <a:lightRig rig="threePt" dir="t"/>
            </a:scene3d>
          </a:bodyPr>
          <a:lstStyle/>
          <a:p>
            <a:fld id="{19B3EDCE-2118-4CB7-8D35-A7EDBF0626F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8" name="Espace réservé du contenu 2"/>
          <p:cNvSpPr>
            <a:spLocks noGrp="1"/>
          </p:cNvSpPr>
          <p:nvPr>
            <p:ph idx="13"/>
          </p:nvPr>
        </p:nvSpPr>
        <p:spPr>
          <a:xfrm>
            <a:off x="494933" y="6965713"/>
            <a:ext cx="2631478" cy="3416775"/>
          </a:xfrm>
        </p:spPr>
        <p:txBody>
          <a:bodyPr anchor="t"/>
          <a:lstStyle>
            <a:lvl1pPr marL="0" indent="0" algn="l">
              <a:buNone/>
              <a:defRPr/>
            </a:lvl1pPr>
            <a:lvl2pPr marL="257175" indent="0">
              <a:buNone/>
              <a:defRPr/>
            </a:lvl2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451863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  <p:sndAc>
          <p:stSnd>
            <p:snd r:embed="rId1" name="page-flip-01a.wav"/>
          </p:stSnd>
        </p:sndAc>
      </p:transition>
    </mc:Choice>
    <mc:Fallback xmlns="">
      <p:transition spd="slow">
        <p:fade/>
        <p:sndAc>
          <p:stSnd>
            <p:snd r:embed="rId3" name="page-flip-01a.wav"/>
          </p:stSnd>
        </p:sndAc>
      </p:transition>
    </mc:Fallback>
  </mc:AlternateContent>
  <p:extLst>
    <p:ext uri="{DCECCB84-F9BA-43D5-87BE-67443E8EF086}">
      <p15:sldGuideLst xmlns:p15="http://schemas.microsoft.com/office/powerpoint/2012/main">
        <p15:guide id="1" orient="horz" pos="384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 per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88839" y="410932"/>
            <a:ext cx="5897674" cy="52836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 dirty="0">
              <a:solidFill>
                <a:srgbClr val="DFEEF9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88838" y="1278944"/>
            <a:ext cx="2631478" cy="3416775"/>
          </a:xfrm>
        </p:spPr>
        <p:txBody>
          <a:bodyPr anchor="t"/>
          <a:lstStyle>
            <a:lvl1pPr marL="0" indent="0" algn="l">
              <a:buNone/>
              <a:defRPr/>
            </a:lvl1pPr>
            <a:lvl2pPr marL="257175" indent="0"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/>
        <p:txBody>
          <a:bodyPr>
            <a:scene3d>
              <a:camera prst="obliqueBottomRight"/>
              <a:lightRig rig="threePt" dir="t"/>
            </a:scene3d>
          </a:bodyPr>
          <a:lstStyle/>
          <a:p>
            <a:fld id="{19B3EDCE-2118-4CB7-8D35-A7EDBF0626F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12159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  <p:sndAc>
          <p:stSnd>
            <p:snd r:embed="rId1" name="page-flip-01a.wav"/>
          </p:stSnd>
        </p:sndAc>
      </p:transition>
    </mc:Choice>
    <mc:Fallback xmlns="">
      <p:transition spd="slow">
        <p:fade/>
        <p:sndAc>
          <p:stSnd>
            <p:snd r:embed="rId3" name="page-flip-01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0" presetClass="exit" presetSubtype="0" fill="hold" nodeType="click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animEffect transition="out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84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E4E8669-5AC8-4F1D-8492-556FBAD85A5A}"/>
              </a:ext>
            </a:extLst>
          </p:cNvPr>
          <p:cNvSpPr/>
          <p:nvPr userDrawn="1"/>
        </p:nvSpPr>
        <p:spPr>
          <a:xfrm>
            <a:off x="494934" y="412700"/>
            <a:ext cx="5868134" cy="52836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>
              <a:solidFill>
                <a:srgbClr val="DFEEF9"/>
              </a:solidFill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3EDCE-2118-4CB7-8D35-A7EDBF0626F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Titre 1"/>
          <p:cNvSpPr txBox="1">
            <a:spLocks/>
          </p:cNvSpPr>
          <p:nvPr userDrawn="1"/>
        </p:nvSpPr>
        <p:spPr>
          <a:xfrm>
            <a:off x="494934" y="494345"/>
            <a:ext cx="3252607" cy="72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3188118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  <p:sndAc>
          <p:stSnd>
            <p:snd r:embed="rId1" name="page-flip-01a.wav"/>
          </p:stSnd>
        </p:sndAc>
      </p:transition>
    </mc:Choice>
    <mc:Fallback xmlns="">
      <p:transition spd="slow">
        <p:fade/>
        <p:sndAc>
          <p:stSnd>
            <p:snd r:embed="rId3" name="page-flip-01a.wav"/>
          </p:stSnd>
        </p:sndAc>
      </p:transition>
    </mc:Fallback>
  </mc:AlternateContent>
  <p:extLst>
    <p:ext uri="{DCECCB84-F9BA-43D5-87BE-67443E8EF086}">
      <p15:sldGuideLst xmlns:p15="http://schemas.microsoft.com/office/powerpoint/2012/main">
        <p15:guide id="1" orient="horz" pos="384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2CCDC-333A-4802-A1CF-DFEC1FE602EC}" type="datetimeFigureOut">
              <a:rPr lang="fr-FR" smtClean="0"/>
              <a:t>21/12/2022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D83A8-E669-4D98-8E26-F3FE4154BC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4728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2CCDC-333A-4802-A1CF-DFEC1FE602EC}" type="datetimeFigureOut">
              <a:rPr lang="fr-FR" smtClean="0"/>
              <a:t>21/12/2022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D83A8-E669-4D98-8E26-F3FE4154BC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2626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2CCDC-333A-4802-A1CF-DFEC1FE602EC}" type="datetimeFigureOut">
              <a:rPr lang="fr-FR" smtClean="0"/>
              <a:t>21/12/2022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D83A8-E669-4D98-8E26-F3FE4154BC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0201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2CCDC-333A-4802-A1CF-DFEC1FE602EC}" type="datetimeFigureOut">
              <a:rPr lang="fr-FR" smtClean="0"/>
              <a:t>21/12/2022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D83A8-E669-4D98-8E26-F3FE4154BC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3052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2CCDC-333A-4802-A1CF-DFEC1FE602EC}" type="datetimeFigureOut">
              <a:rPr lang="fr-FR" smtClean="0"/>
              <a:t>21/12/2022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D83A8-E669-4D98-8E26-F3FE4154BC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8112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2CCDC-333A-4802-A1CF-DFEC1FE602EC}" type="datetimeFigureOut">
              <a:rPr lang="fr-FR" smtClean="0"/>
              <a:t>21/12/2022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D83A8-E669-4D98-8E26-F3FE4154BC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9958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2CCDC-333A-4802-A1CF-DFEC1FE602EC}" type="datetimeFigureOut">
              <a:rPr lang="fr-FR" smtClean="0"/>
              <a:t>21/12/2022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D83A8-E669-4D98-8E26-F3FE4154BC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7580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2CCDC-333A-4802-A1CF-DFEC1FE602EC}" type="datetimeFigureOut">
              <a:rPr lang="fr-FR" smtClean="0"/>
              <a:t>21/12/2022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D83A8-E669-4D98-8E26-F3FE4154BC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8771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audio" Target="../media/audio10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2CCDC-333A-4802-A1CF-DFEC1FE602EC}" type="datetimeFigureOut">
              <a:rPr lang="fr-FR" smtClean="0"/>
              <a:t>21/12/2022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D83A8-E669-4D98-8E26-F3FE4154BC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6170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71488" y="649112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3EDCE-2118-4CB7-8D35-A7EDBF0626F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5844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  <p:sndAc>
          <p:stSnd>
            <p:snd r:embed="rId8" name="page-flip-01a.wav"/>
          </p:stSnd>
        </p:sndAc>
      </p:transition>
    </mc:Choice>
    <mc:Fallback xmlns="">
      <p:transition spd="slow">
        <p:fade/>
        <p:sndAc>
          <p:stSnd>
            <p:snd r:embed="rId9" name="page-flip-01a.wav"/>
          </p:stSnd>
        </p:sndAc>
      </p:transition>
    </mc:Fallback>
  </mc:AlternateContent>
  <p:hf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audio" Target="../media/audio10.wav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B5C6373-D6BD-6C7A-9A11-A7DF8E594C18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5314950" y="11299825"/>
            <a:ext cx="1543050" cy="649288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B3EDCE-2118-4CB7-8D35-A7EDBF0626F0}" type="slidenum">
              <a:rPr kumimoji="0" lang="fr-FR" sz="675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3" name="Espace réservé du contenu 2">
            <a:extLst>
              <a:ext uri="{FF2B5EF4-FFF2-40B4-BE49-F238E27FC236}">
                <a16:creationId xmlns:a16="http://schemas.microsoft.com/office/drawing/2014/main" id="{F52821D5-FA52-66F7-1403-6EC0421F19D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897" y="932950"/>
            <a:ext cx="2157370" cy="2553170"/>
          </a:xfrm>
        </p:spPr>
      </p:pic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3120665" y="1448704"/>
          <a:ext cx="3168438" cy="4562262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584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2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3226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0" dirty="0">
                          <a:latin typeface="+mj-lt"/>
                          <a:ea typeface="Times New Roman"/>
                          <a:cs typeface="Poppins" panose="00000500000000000000" pitchFamily="2" charset="0"/>
                        </a:rPr>
                        <a:t>CARACTERISTIQUE TECHNIQUE</a:t>
                      </a:r>
                    </a:p>
                  </a:txBody>
                  <a:tcPr marL="59086" marR="59086" marT="0" marB="0" anchor="ctr"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fr-FR" sz="1100" b="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59086" marR="59086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5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b="0" dirty="0">
                          <a:latin typeface="+mn-lt"/>
                          <a:cs typeface="Poppins" panose="00000500000000000000" pitchFamily="2" charset="0"/>
                        </a:rPr>
                        <a:t>LANGEUR</a:t>
                      </a:r>
                      <a:endParaRPr lang="fr-FR" sz="1100" b="0" dirty="0">
                        <a:latin typeface="+mn-lt"/>
                        <a:ea typeface="Times New Roman"/>
                        <a:cs typeface="Poppins" panose="00000500000000000000" pitchFamily="2" charset="0"/>
                      </a:endParaRPr>
                    </a:p>
                  </a:txBody>
                  <a:tcPr marL="59086" marR="5908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fr-FR" sz="1100" b="0" dirty="0">
                        <a:latin typeface="+mn-lt"/>
                        <a:cs typeface="Poppins" panose="00000500000000000000" pitchFamily="2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b="0" dirty="0">
                          <a:latin typeface="+mn-lt"/>
                          <a:cs typeface="Poppins" panose="00000500000000000000" pitchFamily="2" charset="0"/>
                        </a:rPr>
                        <a:t>350MM</a:t>
                      </a:r>
                      <a:endParaRPr lang="fr-FR" sz="1100" b="0" dirty="0">
                        <a:latin typeface="+mn-lt"/>
                        <a:ea typeface="Times New Roman"/>
                        <a:cs typeface="Poppins" panose="00000500000000000000" pitchFamily="2" charset="0"/>
                      </a:endParaRPr>
                    </a:p>
                  </a:txBody>
                  <a:tcPr marL="59086" marR="59086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08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b="0" dirty="0">
                          <a:latin typeface="+mn-lt"/>
                          <a:cs typeface="Poppins" panose="00000500000000000000" pitchFamily="2" charset="0"/>
                        </a:rPr>
                        <a:t>LARGEUR</a:t>
                      </a:r>
                      <a:endParaRPr lang="fr-FR" sz="1100" b="0" dirty="0">
                        <a:latin typeface="+mn-lt"/>
                        <a:ea typeface="Times New Roman"/>
                        <a:cs typeface="Poppins" panose="00000500000000000000" pitchFamily="2" charset="0"/>
                      </a:endParaRPr>
                    </a:p>
                  </a:txBody>
                  <a:tcPr marL="59086" marR="5908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b="0" dirty="0">
                          <a:latin typeface="+mn-lt"/>
                          <a:cs typeface="Poppins" panose="00000500000000000000" pitchFamily="2" charset="0"/>
                        </a:rPr>
                        <a:t>140 MM</a:t>
                      </a:r>
                      <a:endParaRPr lang="fr-FR" sz="1100" b="0" dirty="0">
                        <a:latin typeface="+mn-lt"/>
                        <a:ea typeface="Times New Roman"/>
                        <a:cs typeface="Poppins" panose="00000500000000000000" pitchFamily="2" charset="0"/>
                      </a:endParaRPr>
                    </a:p>
                  </a:txBody>
                  <a:tcPr marL="59086" marR="59086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08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b="0" dirty="0">
                          <a:latin typeface="+mn-lt"/>
                          <a:cs typeface="Poppins" panose="00000500000000000000" pitchFamily="2" charset="0"/>
                        </a:rPr>
                        <a:t>HAUTEUR</a:t>
                      </a:r>
                      <a:endParaRPr lang="fr-FR" sz="1100" b="0" dirty="0">
                        <a:latin typeface="+mn-lt"/>
                        <a:ea typeface="Times New Roman"/>
                        <a:cs typeface="Poppins" panose="00000500000000000000" pitchFamily="2" charset="0"/>
                      </a:endParaRPr>
                    </a:p>
                  </a:txBody>
                  <a:tcPr marL="59086" marR="5908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4876800" algn="l"/>
                        </a:tabLst>
                      </a:pPr>
                      <a:r>
                        <a:rPr lang="fr-FR" sz="1100" b="0" dirty="0">
                          <a:latin typeface="+mn-lt"/>
                          <a:cs typeface="Poppins" panose="00000500000000000000" pitchFamily="2" charset="0"/>
                        </a:rPr>
                        <a:t>170 MM</a:t>
                      </a:r>
                      <a:endParaRPr lang="fr-FR" sz="1100" b="0" dirty="0">
                        <a:latin typeface="+mn-lt"/>
                        <a:ea typeface="Times New Roman"/>
                        <a:cs typeface="Poppins" panose="00000500000000000000" pitchFamily="2" charset="0"/>
                      </a:endParaRPr>
                    </a:p>
                  </a:txBody>
                  <a:tcPr marL="59086" marR="59086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608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b="0" dirty="0">
                          <a:latin typeface="+mn-lt"/>
                          <a:cs typeface="Poppins" panose="00000500000000000000" pitchFamily="2" charset="0"/>
                        </a:rPr>
                        <a:t>POID</a:t>
                      </a:r>
                      <a:endParaRPr lang="fr-FR" sz="1100" b="0" dirty="0">
                        <a:latin typeface="+mn-lt"/>
                        <a:ea typeface="Times New Roman"/>
                        <a:cs typeface="Poppins" panose="00000500000000000000" pitchFamily="2" charset="0"/>
                      </a:endParaRPr>
                    </a:p>
                  </a:txBody>
                  <a:tcPr marL="59086" marR="5908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b="0" dirty="0">
                          <a:latin typeface="+mn-lt"/>
                          <a:cs typeface="Poppins" panose="00000500000000000000" pitchFamily="2" charset="0"/>
                        </a:rPr>
                        <a:t>04 KG</a:t>
                      </a:r>
                      <a:endParaRPr lang="fr-FR" sz="1100" b="0" dirty="0">
                        <a:latin typeface="+mn-lt"/>
                        <a:ea typeface="Times New Roman"/>
                        <a:cs typeface="Poppins" panose="00000500000000000000" pitchFamily="2" charset="0"/>
                      </a:endParaRPr>
                    </a:p>
                  </a:txBody>
                  <a:tcPr marL="59086" marR="59086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91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b="0" dirty="0">
                          <a:latin typeface="+mn-lt"/>
                          <a:cs typeface="Poppins" panose="00000500000000000000" pitchFamily="2" charset="0"/>
                        </a:rPr>
                        <a:t>PRESSION DE TRV</a:t>
                      </a:r>
                      <a:endParaRPr lang="fr-FR" sz="1100" b="0" dirty="0">
                        <a:latin typeface="+mn-lt"/>
                        <a:ea typeface="Times New Roman"/>
                        <a:cs typeface="Poppins" panose="00000500000000000000" pitchFamily="2" charset="0"/>
                      </a:endParaRPr>
                    </a:p>
                  </a:txBody>
                  <a:tcPr marL="59086" marR="5908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b="0" dirty="0">
                          <a:latin typeface="+mn-lt"/>
                          <a:cs typeface="Poppins" panose="00000500000000000000" pitchFamily="2" charset="0"/>
                        </a:rPr>
                        <a:t>5,5-7 bar / 78,99 psi</a:t>
                      </a:r>
                      <a:endParaRPr lang="fr-FR" sz="1100" b="0" dirty="0">
                        <a:latin typeface="+mn-lt"/>
                        <a:ea typeface="Times New Roman"/>
                        <a:cs typeface="Poppins" panose="00000500000000000000" pitchFamily="2" charset="0"/>
                      </a:endParaRPr>
                    </a:p>
                  </a:txBody>
                  <a:tcPr marL="59086" marR="59086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91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b="0" dirty="0">
                          <a:latin typeface="+mn-lt"/>
                          <a:cs typeface="Poppins" panose="00000500000000000000" pitchFamily="2" charset="0"/>
                        </a:rPr>
                        <a:t>CONSOMMATION  D’ AIR</a:t>
                      </a:r>
                      <a:endParaRPr lang="fr-FR" sz="1100" b="0" dirty="0">
                        <a:latin typeface="+mn-lt"/>
                        <a:ea typeface="Times New Roman"/>
                        <a:cs typeface="Poppins" panose="00000500000000000000" pitchFamily="2" charset="0"/>
                      </a:endParaRPr>
                    </a:p>
                  </a:txBody>
                  <a:tcPr marL="59086" marR="5908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b="0" dirty="0">
                          <a:latin typeface="+mn-lt"/>
                          <a:cs typeface="Poppins" panose="00000500000000000000" pitchFamily="2" charset="0"/>
                        </a:rPr>
                        <a:t>12L / S -25 CUFT / MIN</a:t>
                      </a:r>
                      <a:endParaRPr lang="fr-FR" sz="1100" b="0" dirty="0">
                        <a:latin typeface="+mn-lt"/>
                        <a:ea typeface="Times New Roman"/>
                        <a:cs typeface="Poppins" panose="00000500000000000000" pitchFamily="2" charset="0"/>
                      </a:endParaRPr>
                    </a:p>
                  </a:txBody>
                  <a:tcPr marL="59086" marR="59086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217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b="0" dirty="0">
                          <a:latin typeface="+mn-lt"/>
                          <a:cs typeface="Poppins" panose="00000500000000000000" pitchFamily="2" charset="0"/>
                        </a:rPr>
                        <a:t>SANGLE DE PRESSION MAX</a:t>
                      </a:r>
                      <a:endParaRPr lang="fr-FR" sz="1100" b="0" dirty="0">
                        <a:latin typeface="+mn-lt"/>
                        <a:ea typeface="Times New Roman"/>
                        <a:cs typeface="Poppins" panose="00000500000000000000" pitchFamily="2" charset="0"/>
                      </a:endParaRPr>
                    </a:p>
                  </a:txBody>
                  <a:tcPr marL="59086" marR="5908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b="0" dirty="0">
                          <a:latin typeface="+mn-lt"/>
                          <a:cs typeface="Poppins" panose="00000500000000000000" pitchFamily="2" charset="0"/>
                        </a:rPr>
                        <a:t>3000 N 4500N -6,5 bar -92psi</a:t>
                      </a:r>
                      <a:endParaRPr lang="fr-FR" sz="1100" b="0" dirty="0">
                        <a:latin typeface="+mn-lt"/>
                        <a:ea typeface="Times New Roman"/>
                        <a:cs typeface="Poppins" panose="00000500000000000000" pitchFamily="2" charset="0"/>
                      </a:endParaRPr>
                    </a:p>
                  </a:txBody>
                  <a:tcPr marL="59086" marR="59086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25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b="0" dirty="0">
                          <a:latin typeface="+mn-lt"/>
                          <a:cs typeface="Poppins" panose="00000500000000000000" pitchFamily="2" charset="0"/>
                        </a:rPr>
                        <a:t>TENSIOMETRE</a:t>
                      </a:r>
                      <a:endParaRPr lang="fr-FR" sz="1100" b="0" dirty="0">
                        <a:latin typeface="+mn-lt"/>
                        <a:ea typeface="Times New Roman"/>
                        <a:cs typeface="Poppins" panose="00000500000000000000" pitchFamily="2" charset="0"/>
                      </a:endParaRPr>
                    </a:p>
                  </a:txBody>
                  <a:tcPr marL="59086" marR="5908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b="0" dirty="0">
                          <a:latin typeface="+mn-lt"/>
                          <a:cs typeface="Poppins" panose="00000500000000000000" pitchFamily="2" charset="0"/>
                        </a:rPr>
                        <a:t>volontaire 5mt / m4500N-7mt / 300N</a:t>
                      </a:r>
                      <a:endParaRPr lang="fr-FR" sz="1100" b="0" dirty="0">
                        <a:latin typeface="+mn-lt"/>
                        <a:ea typeface="Times New Roman"/>
                        <a:cs typeface="Poppins" panose="00000500000000000000" pitchFamily="2" charset="0"/>
                      </a:endParaRPr>
                    </a:p>
                  </a:txBody>
                  <a:tcPr marL="59086" marR="59086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608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b="0" dirty="0">
                          <a:latin typeface="+mn-lt"/>
                          <a:ea typeface="Times New Roman"/>
                          <a:cs typeface="Poppins" panose="00000500000000000000" pitchFamily="2" charset="0"/>
                        </a:rPr>
                        <a:t>FERMETURE</a:t>
                      </a:r>
                    </a:p>
                  </a:txBody>
                  <a:tcPr marL="59086" marR="5908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b="0" dirty="0">
                          <a:latin typeface="+mn-lt"/>
                          <a:cs typeface="Poppins" panose="00000500000000000000" pitchFamily="2" charset="0"/>
                        </a:rPr>
                        <a:t>simple</a:t>
                      </a:r>
                      <a:endParaRPr lang="fr-FR" sz="1100" b="0" dirty="0">
                        <a:latin typeface="+mn-lt"/>
                        <a:ea typeface="Times New Roman"/>
                        <a:cs typeface="Poppins" panose="00000500000000000000" pitchFamily="2" charset="0"/>
                      </a:endParaRPr>
                    </a:p>
                  </a:txBody>
                  <a:tcPr marL="59086" marR="59086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891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b="0" baseline="0" dirty="0">
                          <a:latin typeface="+mn-lt"/>
                          <a:cs typeface="Poppins" panose="00000500000000000000" pitchFamily="2" charset="0"/>
                        </a:rPr>
                        <a:t>RESISTANCE DE FERMETURE</a:t>
                      </a:r>
                      <a:endParaRPr lang="fr-FR" sz="1100" b="0" dirty="0">
                        <a:latin typeface="+mn-lt"/>
                        <a:ea typeface="Times New Roman"/>
                        <a:cs typeface="Poppins" panose="00000500000000000000" pitchFamily="2" charset="0"/>
                      </a:endParaRPr>
                    </a:p>
                  </a:txBody>
                  <a:tcPr marL="59086" marR="5908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b="0" dirty="0">
                          <a:latin typeface="+mn-lt"/>
                          <a:cs typeface="Poppins" panose="00000500000000000000" pitchFamily="2" charset="0"/>
                        </a:rPr>
                        <a:t>de 80% de la charge de chargement</a:t>
                      </a:r>
                      <a:endParaRPr lang="fr-FR" sz="1100" b="0" dirty="0">
                        <a:latin typeface="+mn-lt"/>
                        <a:ea typeface="Times New Roman"/>
                        <a:cs typeface="Poppins" panose="00000500000000000000" pitchFamily="2" charset="0"/>
                      </a:endParaRPr>
                    </a:p>
                  </a:txBody>
                  <a:tcPr marL="59086" marR="59086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A3F52463-E325-1E8B-94D3-6B358A31AE69}"/>
              </a:ext>
            </a:extLst>
          </p:cNvPr>
          <p:cNvSpPr/>
          <p:nvPr/>
        </p:nvSpPr>
        <p:spPr>
          <a:xfrm>
            <a:off x="492803" y="417196"/>
            <a:ext cx="5875020" cy="515754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Poppins" panose="00000500000000000000" pitchFamily="2" charset="0"/>
              </a:rPr>
              <a:t>CERCLEUSE PNEUMATIQUE ITA40</a:t>
            </a:r>
          </a:p>
        </p:txBody>
      </p:sp>
    </p:spTree>
    <p:extLst>
      <p:ext uri="{BB962C8B-B14F-4D97-AF65-F5344CB8AC3E}">
        <p14:creationId xmlns:p14="http://schemas.microsoft.com/office/powerpoint/2010/main" val="41924063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  <p:sndAc>
          <p:stSnd>
            <p:snd r:embed="rId3" name="page-flip-01a.wav"/>
          </p:stSnd>
        </p:sndAc>
      </p:transition>
    </mc:Choice>
    <mc:Fallback xmlns="">
      <p:transition spd="slow">
        <p:fade/>
        <p:sndAc>
          <p:stSnd>
            <p:snd r:embed="rId6" name="page-flip-01a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Personnalisé 2">
      <a:dk1>
        <a:sysClr val="windowText" lastClr="000000"/>
      </a:dk1>
      <a:lt1>
        <a:sysClr val="window" lastClr="FFFFFF"/>
      </a:lt1>
      <a:dk2>
        <a:srgbClr val="00ACDC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Personnalisé 1">
      <a:majorFont>
        <a:latin typeface="Gill Sans M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70</Words>
  <Application>Microsoft Office PowerPoint</Application>
  <PresentationFormat>Grand écran</PresentationFormat>
  <Paragraphs>25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Gill Sans MT</vt:lpstr>
      <vt:lpstr>Office Theme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Zineddine Heroui</dc:creator>
  <cp:lastModifiedBy>Zineddine Heroui</cp:lastModifiedBy>
  <cp:revision>69</cp:revision>
  <dcterms:created xsi:type="dcterms:W3CDTF">2022-12-21T10:08:31Z</dcterms:created>
  <dcterms:modified xsi:type="dcterms:W3CDTF">2022-12-21T10:58:58Z</dcterms:modified>
</cp:coreProperties>
</file>